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3375c473d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3375c473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375c473d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3375c473d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3375c473d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3375c473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375c473d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3375c473d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3375c473d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3375c473d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3375c473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3375c473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3375c473d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3375c473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3375c473d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3375c473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3375c473d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3375c473d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3375c473d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3375c473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3375c473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3375c473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3375c473d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3375c473d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5d8f004c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5d8f004c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d8f004c9e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d8f004c9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5d8f004c9e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5d8f004c9e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d8f004c9e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5d8f004c9e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5d8f004c9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5d8f004c9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d8f004c9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5d8f004c9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d8f004c9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d8f004c9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d8f004c9e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d8f004c9e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d8f004c9e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5d8f004c9e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3375c473d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3375c473d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d8f004c9e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d8f004c9e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5d92fc8261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5d92fc8261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5d92fc8261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5d92fc8261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5d92fc826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5d92fc826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5d92fc8261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5d92fc8261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5d92fc826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5d92fc826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3375c473d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3375c473d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3375c473d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3375c473d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3375c473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3375c473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375c473d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375c473d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3375c473d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3375c473d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3375c473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3375c473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